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67D0C-789C-4D4F-9224-EA24DF1EC320}">
  <a:tblStyle styleId="{F6867D0C-789C-4D4F-9224-EA24DF1EC3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21:46:45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0,'25200'0,"-25205"0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21:46:51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1,'24995'0,"-24985"0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21:46:53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1229 1,'-1217'0,"1205"0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1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Reverse Shell (Meterpreter Exploit)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sfvenom to write the payload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Reverseshell TCP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sfconsole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Meterpreter to exploit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Access to Capstone Machine to find the flag.txt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79"/>
            <a:chOff x="457201" y="1378814"/>
            <a:chExt cx="695400" cy="695449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1" y="1378814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2D3397-B9AB-43F1-BD5E-0662DF47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56" y="1490113"/>
            <a:ext cx="3212819" cy="2163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C0153-BC59-44F5-AFC1-562DA972F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550" y="2709969"/>
            <a:ext cx="2371500" cy="2149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Answer the following questions in bullet points under the screenshot if space allows. </a:t>
            </a:r>
            <a:br>
              <a:rPr lang="en" sz="1100" dirty="0"/>
            </a:br>
            <a:r>
              <a:rPr lang="en" sz="1100" dirty="0"/>
              <a:t>Otherwise, add the answers to speaker notes. </a:t>
            </a:r>
            <a:endParaRPr sz="11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4" y="675975"/>
            <a:ext cx="5444275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 dirty="0"/>
              <a:t>What time did the port scan occur? </a:t>
            </a:r>
            <a:r>
              <a:rPr lang="en" sz="1100" dirty="0">
                <a:highlight>
                  <a:srgbClr val="FFFF00"/>
                </a:highlight>
              </a:rPr>
              <a:t>16:42</a:t>
            </a:r>
            <a:endParaRPr sz="1100" dirty="0">
              <a:highlight>
                <a:srgbClr val="FFFF00"/>
              </a:highlight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 dirty="0"/>
              <a:t>How many packets were sent, and from which IP? </a:t>
            </a:r>
            <a:r>
              <a:rPr lang="en" sz="1100" dirty="0">
                <a:highlight>
                  <a:srgbClr val="FFFF00"/>
                </a:highlight>
              </a:rPr>
              <a:t>62,294</a:t>
            </a:r>
            <a:endParaRPr sz="1100" dirty="0">
              <a:highlight>
                <a:srgbClr val="FFFF00"/>
              </a:highlight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 dirty="0"/>
              <a:t>What indicates that this was a port scan? </a:t>
            </a:r>
            <a:r>
              <a:rPr lang="en" sz="1100" dirty="0">
                <a:highlight>
                  <a:srgbClr val="FFFF00"/>
                </a:highlight>
              </a:rPr>
              <a:t>Large amount of packets in a short time </a:t>
            </a:r>
            <a:endParaRPr sz="1100" dirty="0">
              <a:highlight>
                <a:srgbClr val="FFFF00"/>
              </a:highlight>
            </a:endParaRPr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060DD97-048C-4847-9898-469A719C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" y="1568447"/>
            <a:ext cx="9144000" cy="16719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E98C08C-64F8-48D5-A934-E31C11DE1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30177"/>
            <a:ext cx="3487918" cy="11351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382F36E-91A4-4096-85A8-7DA33AB1C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84" y="3214789"/>
            <a:ext cx="5715516" cy="1150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occur? </a:t>
            </a:r>
            <a:r>
              <a:rPr lang="en" sz="1200" dirty="0">
                <a:highlight>
                  <a:srgbClr val="FFFF00"/>
                </a:highlight>
              </a:rPr>
              <a:t>16:42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made?  </a:t>
            </a:r>
            <a:r>
              <a:rPr lang="en" sz="1200" dirty="0">
                <a:highlight>
                  <a:srgbClr val="FFFF00"/>
                </a:highlight>
              </a:rPr>
              <a:t>61,302</a:t>
            </a:r>
            <a:endParaRPr sz="1200" dirty="0">
              <a:highlight>
                <a:srgbClr val="FFFF00"/>
              </a:highlight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" sz="1200" dirty="0">
                <a:highlight>
                  <a:srgbClr val="FFFF00"/>
                </a:highlight>
              </a:rPr>
              <a:t>GET Status Code </a:t>
            </a:r>
            <a:r>
              <a:rPr lang="en" sz="1200" dirty="0"/>
              <a:t>What did they contain? </a:t>
            </a:r>
            <a:r>
              <a:rPr lang="en" sz="1200" dirty="0">
                <a:highlight>
                  <a:srgbClr val="FFFF00"/>
                </a:highlight>
              </a:rPr>
              <a:t>Password for ashton</a:t>
            </a:r>
            <a:endParaRPr sz="1200" dirty="0">
              <a:highlight>
                <a:srgbClr val="FFFF00"/>
              </a:highlight>
            </a:endParaRPr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556D9F9-3167-4CFF-A19C-22F11B2B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3000"/>
            <a:ext cx="9144000" cy="1915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 </a:t>
            </a:r>
            <a:r>
              <a:rPr lang="en" sz="1200" dirty="0">
                <a:highlight>
                  <a:srgbClr val="FFFF00"/>
                </a:highlight>
              </a:rPr>
              <a:t>61,302</a:t>
            </a:r>
            <a:endParaRPr sz="1200" dirty="0">
              <a:highlight>
                <a:srgbClr val="FFFF00"/>
              </a:highlight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</a:t>
            </a:r>
            <a:r>
              <a:rPr lang="en" sz="1200" dirty="0">
                <a:highlight>
                  <a:srgbClr val="FFFF00"/>
                </a:highlight>
              </a:rPr>
              <a:t>61,298</a:t>
            </a:r>
            <a:endParaRPr sz="1200" dirty="0">
              <a:highlight>
                <a:srgbClr val="FFFF00"/>
              </a:highlight>
            </a:endParaRPr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63AF8-67B9-4692-AD7E-A1C1E3DE4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468"/>
            <a:ext cx="9144000" cy="21760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to this directory? </a:t>
            </a:r>
            <a:r>
              <a:rPr lang="en" sz="1200" dirty="0">
                <a:highlight>
                  <a:srgbClr val="FFFF00"/>
                </a:highlight>
              </a:rPr>
              <a:t>189</a:t>
            </a:r>
            <a:endParaRPr sz="1200" dirty="0">
              <a:highlight>
                <a:srgbClr val="FFFF00"/>
              </a:highlight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-CA" sz="1200" dirty="0">
                <a:highlight>
                  <a:srgbClr val="FFFF00"/>
                </a:highlight>
              </a:rPr>
              <a:t>r</a:t>
            </a:r>
            <a:r>
              <a:rPr lang="en" sz="1200" dirty="0">
                <a:highlight>
                  <a:srgbClr val="FFFF00"/>
                </a:highlight>
              </a:rPr>
              <a:t>everseshell.php</a:t>
            </a:r>
            <a:endParaRPr sz="1200" dirty="0">
              <a:highlight>
                <a:srgbClr val="FFFF00"/>
              </a:highlight>
            </a:endParaRPr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B00A7B-452D-4D08-829F-BFA35FA1A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3175"/>
            <a:ext cx="9144000" cy="183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287C9C-81F7-46CB-B1A0-37D3D7D2D011}"/>
                  </a:ext>
                </a:extLst>
              </p14:cNvPr>
              <p14:cNvContentPartPr/>
              <p14:nvPr/>
            </p14:nvContentPartPr>
            <p14:xfrm>
              <a:off x="13973" y="2771425"/>
              <a:ext cx="90720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287C9C-81F7-46CB-B1A0-37D3D7D2D0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0027" y="2663425"/>
                <a:ext cx="917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79A10E-7307-48CC-9C6A-332460CA6A0B}"/>
                  </a:ext>
                </a:extLst>
              </p14:cNvPr>
              <p14:cNvContentPartPr/>
              <p14:nvPr/>
            </p14:nvContentPartPr>
            <p14:xfrm>
              <a:off x="75173" y="2997505"/>
              <a:ext cx="900252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79A10E-7307-48CC-9C6A-332460CA6A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33" y="2889865"/>
                <a:ext cx="9110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E30B5AE-DF0E-49C5-828F-9F6F3B28BB78}"/>
                  </a:ext>
                </a:extLst>
              </p14:cNvPr>
              <p14:cNvContentPartPr/>
              <p14:nvPr/>
            </p14:nvContentPartPr>
            <p14:xfrm>
              <a:off x="42773" y="2997505"/>
              <a:ext cx="4428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E30B5AE-DF0E-49C5-828F-9F6F3B28BB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227" y="2889865"/>
                <a:ext cx="55044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Alert SOC analyst when a port is being scanned numerous times by the same IP address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rgbClr val="FFFF00"/>
                </a:highlight>
              </a:rPr>
              <a:t>The threshold would be if the port is being scanned more than 100 times in 30 seconds</a:t>
            </a:r>
            <a:endParaRPr sz="1400" dirty="0">
              <a:highlight>
                <a:srgbClr val="FFFF00"/>
              </a:highlight>
            </a:endParaRP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Close port 80 when not being used or only allow whitelisted IP address to use port 80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>
                <a:highlight>
                  <a:srgbClr val="FFFF00"/>
                </a:highlight>
              </a:rPr>
              <a:t>Honeypots can divert attackers to think they have access to the system while administrator monitors their activity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Alert SOC Analyst whenever /</a:t>
            </a:r>
            <a:r>
              <a:rPr lang="en-CA" sz="1400" dirty="0" err="1">
                <a:highlight>
                  <a:srgbClr val="FFFF00"/>
                </a:highlight>
              </a:rPr>
              <a:t>secret_folder</a:t>
            </a:r>
            <a:r>
              <a:rPr lang="en-CA" sz="1400" dirty="0">
                <a:highlight>
                  <a:srgbClr val="FFFF00"/>
                </a:highlight>
              </a:rPr>
              <a:t>/ is being accessed from unauthorized IP address’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highlight>
                  <a:srgbClr val="FFFF00"/>
                </a:highlight>
              </a:rPr>
              <a:t>The threshold would be if an non whitelisted IP address access’ the folder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>
                <a:highlight>
                  <a:srgbClr val="FFFF00"/>
                </a:highlight>
              </a:rPr>
              <a:t>Only allow whitelisted IP address’ to access /</a:t>
            </a:r>
            <a:r>
              <a:rPr lang="en-CA" sz="1400" dirty="0" err="1">
                <a:highlight>
                  <a:srgbClr val="FFFF00"/>
                </a:highlight>
              </a:rPr>
              <a:t>secret_folder</a:t>
            </a:r>
            <a:r>
              <a:rPr lang="en-CA" sz="1400" dirty="0">
                <a:highlight>
                  <a:srgbClr val="FFFF00"/>
                </a:highlight>
              </a:rPr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/>
          </a:p>
          <a:p>
            <a:r>
              <a:rPr lang="en-US" sz="1400" dirty="0">
                <a:highlight>
                  <a:srgbClr val="FFFF00"/>
                </a:highlight>
              </a:rPr>
              <a:t>Remove the information in the /</a:t>
            </a:r>
            <a:r>
              <a:rPr lang="en-US" sz="1400" dirty="0" err="1">
                <a:highlight>
                  <a:srgbClr val="FFFF00"/>
                </a:highlight>
              </a:rPr>
              <a:t>company_folders</a:t>
            </a:r>
            <a:r>
              <a:rPr lang="en-US" sz="1400" dirty="0">
                <a:highlight>
                  <a:srgbClr val="FFFF00"/>
                </a:highlight>
              </a:rPr>
              <a:t>/ indicating that there is a /</a:t>
            </a:r>
            <a:r>
              <a:rPr lang="en-US" sz="1400" dirty="0" err="1">
                <a:highlight>
                  <a:srgbClr val="FFFF00"/>
                </a:highlight>
              </a:rPr>
              <a:t>secret_folder</a:t>
            </a:r>
            <a:r>
              <a:rPr lang="en-US" sz="1400" dirty="0">
                <a:highlight>
                  <a:srgbClr val="FFFF00"/>
                </a:highlight>
              </a:rPr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Alert SOC Analyst whenever Hydra is seen in the logs or when multiple login errors are seen within a short time span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The threshold would be whenever more than 15 failed attempts</a:t>
            </a:r>
            <a:endParaRPr sz="1400" dirty="0">
              <a:highlight>
                <a:srgbClr val="FFFF00"/>
              </a:highlight>
            </a:endParaRPr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Password lockouts: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5 failed attempts – 10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10 failed attempts – 30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15 failed attempts – 1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20 failed attempts – contact admin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Use 2 Factor Authentication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Use Captcha</a:t>
            </a:r>
            <a:endParaRPr sz="1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Alert SOC Analysts whenever </a:t>
            </a:r>
            <a:r>
              <a:rPr lang="en-CA" sz="1400" dirty="0" err="1">
                <a:highlight>
                  <a:srgbClr val="FFFF00"/>
                </a:highlight>
              </a:rPr>
              <a:t>webdav</a:t>
            </a:r>
            <a:r>
              <a:rPr lang="en-CA" sz="1400" dirty="0">
                <a:highlight>
                  <a:srgbClr val="FFFF00"/>
                </a:highlight>
              </a:rPr>
              <a:t> is being accessed from non whitelisted IP’s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The threshold would be if any IP address other than the admin is used</a:t>
            </a:r>
            <a:endParaRPr sz="1400" dirty="0">
              <a:highlight>
                <a:srgbClr val="FFFF00"/>
              </a:highlight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Only allow SSH login from admin IP address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highlight>
                  <a:srgbClr val="FFFF00"/>
                </a:highlight>
              </a:rPr>
              <a:t>SSH Login or 2FA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Alert SOC Analyst whenever a .php is uploaded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dirty="0">
                <a:highlight>
                  <a:srgbClr val="FFFF00"/>
                </a:highlight>
              </a:rPr>
              <a:t>The threshold would be whenever a .php is being used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Only allow admin IP access to </a:t>
            </a:r>
            <a:r>
              <a:rPr lang="en-CA" sz="1400" dirty="0" err="1">
                <a:highlight>
                  <a:srgbClr val="FFFF00"/>
                </a:highlight>
              </a:rPr>
              <a:t>webdav</a:t>
            </a:r>
            <a:r>
              <a:rPr lang="en-CA" sz="1400" dirty="0">
                <a:highlight>
                  <a:srgbClr val="FFFF00"/>
                </a:highlight>
              </a:rPr>
              <a:t> and write privileges only to admin accounts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highlight>
                  <a:srgbClr val="FFFF00"/>
                </a:highlight>
              </a:rPr>
              <a:t>Require authentication to upload files</a:t>
            </a:r>
            <a:endParaRPr sz="1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1249" y="914401"/>
            <a:ext cx="1819374" cy="3784861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192.168.1.255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0EE7F73-6C57-40F3-BA8F-74CACEED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852034"/>
            <a:ext cx="4296564" cy="3975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4023775607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{F6867D0C-789C-4D4F-9224-EA24DF1EC320}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b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(Target Machine)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Machine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</a:t>
                      </a:r>
                      <a:endParaRPr sz="20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285831122"/>
              </p:ext>
            </p:extLst>
          </p:nvPr>
        </p:nvGraphicFramePr>
        <p:xfrm>
          <a:off x="467150" y="1201900"/>
          <a:ext cx="8362500" cy="3384400"/>
        </p:xfrm>
        <a:graphic>
          <a:graphicData uri="http://schemas.openxmlformats.org/drawingml/2006/table">
            <a:tbl>
              <a:tblPr>
                <a:noFill/>
                <a:tableStyleId>{F6867D0C-789C-4D4F-9224-EA24DF1EC320}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(HYDRA)</a:t>
                      </a:r>
                      <a:endParaRPr sz="1600" b="1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bruteforces multiple passwords in an attempt to get a users login</a:t>
                      </a:r>
                      <a:endParaRPr sz="16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brute force a users login credentials</a:t>
                      </a:r>
                      <a:endParaRPr sz="16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CRACKSTATION (HASH CRACKER)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Crackstation allows you to crack hash passwords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gain access to sensitive credentials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(METERPRETER EXPLOIT)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allows us to exploit the system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listen to the target machine, access to machine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Brute Force (HYDRA)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Located the /secret_folder/ which gave me the user login name which was “ashton”.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Used hydra command to brute force ashton’s password  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This exploit gave me the password to access user: ashton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ighlight>
                  <a:srgbClr val="FFFF00"/>
                </a:highlight>
              </a:rPr>
              <a:t>hydra -l </a:t>
            </a:r>
            <a:r>
              <a:rPr lang="en-US" sz="1200" dirty="0" err="1">
                <a:highlight>
                  <a:srgbClr val="FFFF00"/>
                </a:highlight>
              </a:rPr>
              <a:t>ashton</a:t>
            </a:r>
            <a:r>
              <a:rPr lang="en-US" sz="1200" dirty="0">
                <a:highlight>
                  <a:srgbClr val="FFFF00"/>
                </a:highlight>
              </a:rPr>
              <a:t> -P /</a:t>
            </a:r>
            <a:r>
              <a:rPr lang="en-US" sz="1200" dirty="0" err="1">
                <a:highlight>
                  <a:srgbClr val="FFFF00"/>
                </a:highlight>
              </a:rPr>
              <a:t>usr</a:t>
            </a:r>
            <a:r>
              <a:rPr lang="en-US" sz="1200" dirty="0">
                <a:highlight>
                  <a:srgbClr val="FFFF00"/>
                </a:highlight>
              </a:rPr>
              <a:t>/share/wordlists/rockyou.txt -s 80 -f -</a:t>
            </a:r>
            <a:r>
              <a:rPr lang="en-US" sz="1200" dirty="0" err="1">
                <a:highlight>
                  <a:srgbClr val="FFFF00"/>
                </a:highlight>
              </a:rPr>
              <a:t>vV</a:t>
            </a:r>
            <a:r>
              <a:rPr lang="en-US" sz="1200" dirty="0">
                <a:highlight>
                  <a:srgbClr val="FFFF00"/>
                </a:highlight>
              </a:rPr>
              <a:t> 192.168.1.105 http-get /</a:t>
            </a:r>
            <a:r>
              <a:rPr lang="en-US" sz="1200" dirty="0" err="1">
                <a:highlight>
                  <a:srgbClr val="FFFF00"/>
                </a:highlight>
              </a:rPr>
              <a:t>company_folders</a:t>
            </a:r>
            <a:r>
              <a:rPr lang="en-US" sz="1200" dirty="0">
                <a:highlight>
                  <a:srgbClr val="FFFF00"/>
                </a:highlight>
              </a:rPr>
              <a:t>/</a:t>
            </a:r>
            <a:r>
              <a:rPr lang="en-US" sz="1200" dirty="0" err="1">
                <a:highlight>
                  <a:srgbClr val="FFFF00"/>
                </a:highlight>
              </a:rPr>
              <a:t>secret_folder</a:t>
            </a:r>
            <a:r>
              <a:rPr lang="en-US" sz="1200" dirty="0">
                <a:highlight>
                  <a:srgbClr val="FFFF00"/>
                </a:highlight>
              </a:rPr>
              <a:t>/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BC23A-B3D0-4AA1-9238-A51E70A9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8" y="4085097"/>
            <a:ext cx="6677957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Crackstation (Hash Cracker)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Once I gained access to the /</a:t>
            </a:r>
            <a:r>
              <a:rPr lang="en-CA" sz="1200" dirty="0" err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/, the file /</a:t>
            </a:r>
            <a:r>
              <a:rPr lang="en-CA" sz="1200" dirty="0" err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gave me instructions how to get into </a:t>
            </a:r>
            <a:r>
              <a:rPr lang="en-CA" sz="1200" dirty="0" err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account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This exploit allowed me to crack ryan’s password who is the CEO and allowed me create the reverse shell</a:t>
            </a: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Hash: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d7dad0a5cd7c8376eeb50d69b3ccd352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linux4u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5D20-53B0-4C79-82A6-B403B2F5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9464"/>
            <a:ext cx="9144000" cy="630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1280</Words>
  <Application>Microsoft Office PowerPoint</Application>
  <PresentationFormat>On-screen Show (16:9)</PresentationFormat>
  <Paragraphs>228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Medium</vt:lpstr>
      <vt:lpstr>Roboto</vt:lpstr>
      <vt:lpstr>Arial</vt:lpstr>
      <vt:lpstr>Roboto Light</vt:lpstr>
      <vt:lpstr>Roboto Thin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Brute Force (HYDRA)</vt:lpstr>
      <vt:lpstr>Exploitation: Crackstation (Hash Cracker)</vt:lpstr>
      <vt:lpstr>Exploitation: Reverse Shell (Meterpreter Exploit)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Jamie Chau</cp:lastModifiedBy>
  <cp:revision>7</cp:revision>
  <dcterms:modified xsi:type="dcterms:W3CDTF">2021-11-17T03:34:54Z</dcterms:modified>
</cp:coreProperties>
</file>